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EDB6-4781-4839-A3F5-FBB760B6D089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C68F8-E351-4EE9-B04D-83114D4CA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8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ポスター発表用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ある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（このスライドを最下段に掲示してください）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dirty="0"/>
              <a:t>34</a:t>
            </a:r>
            <a:r>
              <a:rPr lang="ja-JP" altLang="en-US" sz="3100" dirty="0"/>
              <a:t>回日本障害者歯科学会総会および学術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下記のとおりです。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37322"/>
              </p:ext>
            </p:extLst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5757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顧問：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薬品工業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講演料：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ファーマ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受託研究・共同研究費：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奨学寄附金：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5717" y="1390316"/>
            <a:ext cx="8204057" cy="5394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627" y="1590842"/>
            <a:ext cx="8229600" cy="2380155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2000" dirty="0" smtClean="0"/>
              <a:t>演題，発表者名，所属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緒言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目的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材料と方法</a:t>
            </a:r>
            <a:endParaRPr lang="en-US" altLang="ja-JP" sz="2000" dirty="0" smtClean="0"/>
          </a:p>
          <a:p>
            <a:r>
              <a:rPr lang="ja-JP" altLang="en-US" sz="2000" dirty="0" smtClean="0"/>
              <a:t>結果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考察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結論</a:t>
            </a:r>
            <a:endParaRPr lang="en-US" altLang="ja-JP" sz="2000" dirty="0" smtClean="0"/>
          </a:p>
          <a:p>
            <a:r>
              <a:rPr lang="en-US" altLang="en-US" sz="2000" dirty="0" smtClean="0"/>
              <a:t>参考文献</a:t>
            </a:r>
            <a:endParaRPr kumimoji="1" lang="en-US" altLang="ja-JP" sz="2000" dirty="0" smtClean="0"/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554735" y="4638842"/>
            <a:ext cx="817503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演題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COI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関係にある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企業・団体などは、下記のとおりです。</a:t>
            </a:r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pPr lvl="3"/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顧問：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A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薬品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工業</a:t>
            </a:r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pPr lvl="3"/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講演料：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B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製薬、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C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ファーマ</a:t>
            </a:r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pPr lvl="3"/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受託研究・共同研究費：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D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製薬株式会社</a:t>
            </a:r>
          </a:p>
          <a:p>
            <a:pPr lvl="3"/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奨学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寄附金：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 E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製薬、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F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薬品株式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会社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cs typeface="ＭＳ Ｐゴシック" charset="0"/>
              </a:rPr>
              <a:t>　</a:t>
            </a:r>
            <a:endParaRPr kumimoji="0" lang="en-US" altLang="ja-JP" sz="20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5179" y="448226"/>
            <a:ext cx="700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</a:t>
            </a:r>
            <a:r>
              <a:rPr lang="ja-JP" altLang="en-US" dirty="0" smtClean="0">
                <a:solidFill>
                  <a:srgbClr val="FF0000"/>
                </a:solidFill>
              </a:rPr>
              <a:t>ター発表：開示すべき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関係にある企業・団体などがある場合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（最下段に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情報を記載）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5180" y="78894"/>
            <a:ext cx="11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002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</Words>
  <Application>Microsoft Office PowerPoint</Application>
  <PresentationFormat>画面に合わせる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ポスター発表用：開示すべきCOI関係にある企業・団体などがある場合 （このスライドを最下段に掲示してください）  第34回日本障害者歯科学会総会および学術大会  COI開示  筆頭発表者名：〇〇　太郎  演題発表に関連し、開示すべきCOI関係にある企業・団体等は、 下記のとおりです。  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Noriko Ueno</cp:lastModifiedBy>
  <cp:revision>4</cp:revision>
  <dcterms:created xsi:type="dcterms:W3CDTF">2016-09-02T06:32:15Z</dcterms:created>
  <dcterms:modified xsi:type="dcterms:W3CDTF">2017-02-14T00:58:55Z</dcterms:modified>
</cp:coreProperties>
</file>