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2016/9/2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口演発表、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講演用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</a:t>
            </a:r>
            <a:r>
              <a:rPr lang="ja-JP" altLang="en-US" sz="2200" dirty="0" smtClean="0">
                <a:solidFill>
                  <a:srgbClr val="FF0000"/>
                </a:solidFill>
              </a:rPr>
              <a:t>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</a:t>
            </a:r>
            <a:r>
              <a:rPr lang="ja-JP" altLang="en-US" sz="2200" dirty="0" smtClean="0">
                <a:solidFill>
                  <a:srgbClr val="FF0000"/>
                </a:solidFill>
              </a:rPr>
              <a:t>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ない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（このスライドを最初</a:t>
            </a:r>
            <a:r>
              <a:rPr lang="ja-JP" altLang="en-US" sz="2200" dirty="0" smtClean="0">
                <a:solidFill>
                  <a:srgbClr val="FF0000"/>
                </a:solidFill>
              </a:rPr>
              <a:t>か</a:t>
            </a:r>
            <a:r>
              <a:rPr lang="en-US" altLang="ja-JP" sz="2200" dirty="0" smtClean="0">
                <a:solidFill>
                  <a:srgbClr val="FF0000"/>
                </a:solidFill>
              </a:rPr>
              <a:t>2</a:t>
            </a:r>
            <a:r>
              <a:rPr lang="ja-JP" altLang="en-US" sz="2200" dirty="0" smtClean="0">
                <a:solidFill>
                  <a:srgbClr val="FF0000"/>
                </a:solidFill>
              </a:rPr>
              <a:t>枚目に表示</a:t>
            </a:r>
            <a:r>
              <a:rPr lang="ja-JP" altLang="en-US" sz="2200" dirty="0" smtClean="0">
                <a:solidFill>
                  <a:srgbClr val="FF0000"/>
                </a:solidFill>
              </a:rPr>
              <a:t>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 smtClean="0"/>
              <a:t>第</a:t>
            </a:r>
            <a:r>
              <a:rPr lang="en-US" altLang="ja-JP" sz="3100" dirty="0" smtClean="0"/>
              <a:t>34</a:t>
            </a:r>
            <a:r>
              <a:rPr lang="ja-JP" altLang="en-US" sz="3100" dirty="0"/>
              <a:t>回日本障害者歯科学会総会および学術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ありません。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口演発表、講演用：開示すべきCOI関係にある企業・団体などがない場合 （このスライドを最初か2枚目に表示してください）     第34回日本障害者歯科学会総会および学術大会  COI開示  筆頭発表者名：〇〇　太郎  演題発表に関連し、開示すべきCOI関係にある企業・団体等は、 ありません。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Noriko Ueno</cp:lastModifiedBy>
  <cp:revision>5</cp:revision>
  <dcterms:created xsi:type="dcterms:W3CDTF">2016-09-02T06:32:15Z</dcterms:created>
  <dcterms:modified xsi:type="dcterms:W3CDTF">2016-09-02T06:48:17Z</dcterms:modified>
</cp:coreProperties>
</file>